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490" r:id="rId4"/>
    <p:sldId id="659" r:id="rId5"/>
    <p:sldId id="662" r:id="rId6"/>
    <p:sldId id="660" r:id="rId7"/>
    <p:sldId id="663" r:id="rId8"/>
    <p:sldId id="664" r:id="rId9"/>
    <p:sldId id="466" r:id="rId10"/>
    <p:sldId id="665" r:id="rId11"/>
    <p:sldId id="666" r:id="rId12"/>
    <p:sldId id="668" r:id="rId13"/>
    <p:sldId id="667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hyperlink" Target="https://github.com/soyuztechnologies/MouriTechUI5Fiori/blob/master/Day%2014/GetEntitySet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hyperlink" Target="http://stcfin.st.com:8021/sap/opu/odata/sap/Z_FIRST_SRV/?$format=x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4/GETEntity%20(Single%20Record)%20Method.tx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2.png"/><Relationship Id="rId4" Type="http://schemas.openxmlformats.org/officeDocument/2006/relationships/image" Target="../media/image33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US" sz="4800" spc="-150">
                <a:solidFill>
                  <a:schemeClr val="bg1"/>
                </a:solidFill>
                <a:latin typeface="Cooper Black" panose="0208090404030B020404" pitchFamily="18" charset="0"/>
              </a:rPr>
              <a:t>– 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288CBD-8BE4-40F1-8777-45D090A974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7" name="Footer Placeholder 45">
            <a:extLst>
              <a:ext uri="{FF2B5EF4-FFF2-40B4-BE49-F238E27FC236}">
                <a16:creationId xmlns:a16="http://schemas.microsoft.com/office/drawing/2014/main" id="{4A21D697-0FEA-4426-85A9-7F69A168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54128" y="8959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4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327BFD-C739-4862-A309-E7E541EE6F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E7E7CD2E-FCA6-4F56-992F-DA7A994D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321B0-6A4B-49C4-81CF-46F96C66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1CB8F46C-8009-4A26-9B0B-4980A3BE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</a:t>
            </a:r>
            <a:r>
              <a:rPr lang="en-IN" sz="3600" dirty="0">
                <a:latin typeface="Cooper Black" panose="0208090404030B020404" pitchFamily="18" charset="0"/>
              </a:rPr>
              <a:t>ostman 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05F69-0058-4243-A704-B069F1B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4" y="1837807"/>
            <a:ext cx="9480113" cy="4567956"/>
          </a:xfrm>
          <a:prstGeom prst="rect">
            <a:avLst/>
          </a:prstGeom>
        </p:spPr>
      </p:pic>
      <p:pic>
        <p:nvPicPr>
          <p:cNvPr id="1026" name="Picture 2" descr="Postman API Platform | Sign Up for Free">
            <a:extLst>
              <a:ext uri="{FF2B5EF4-FFF2-40B4-BE49-F238E27FC236}">
                <a16:creationId xmlns:a16="http://schemas.microsoft.com/office/drawing/2014/main" id="{E5CADF21-52C9-49CB-9202-FDCA84E4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70" y="3073272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EPM Data Model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Creating OData Service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TCode &amp; ABAP SEGW CLASSES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GetEntitySet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GetEntity(Single Record)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Postman Tool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33F49DF-B8FB-4F3A-BF36-60E17ED37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298DD65B-7D24-425F-B15F-D0344B174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99F25-FDA1-4614-A883-9E4AF26640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CFC547F6-0772-4D23-88C9-B9805752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618C9-A69D-42DB-BBFE-667426105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9CD8129F-EB1E-49FE-BA66-FA6EEB68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86E3F-8118-4379-A7AA-C105C6F7C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B6FA9B5F-1C47-4993-8DE6-42E0A458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B76244-9682-474F-9537-D5FE470F82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5F83B286-E90E-4D5D-9395-5C62B0BB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068195-61CC-4524-8E44-D235B2E29C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F21129F6-5E32-4E6F-9215-24BE6A14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57FF5B-FAB3-44FE-ABA2-0D0DE6C6DC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D51E2B8F-9B8F-4DC7-97B3-E479CF7B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10005</TotalTime>
  <Words>693</Words>
  <Application>Microsoft Office PowerPoint</Application>
  <PresentationFormat>Widescreen</PresentationFormat>
  <Paragraphs>111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(Body)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988</cp:revision>
  <dcterms:created xsi:type="dcterms:W3CDTF">2016-07-10T03:33:26Z</dcterms:created>
  <dcterms:modified xsi:type="dcterms:W3CDTF">2021-09-23T12:50:57Z</dcterms:modified>
</cp:coreProperties>
</file>